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4261" y="3870036"/>
          <a:ext cx="5471427" cy="67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4261" y="3870036"/>
                        <a:ext cx="5471427" cy="67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11649</TotalTime>
  <Words>2320</Words>
  <Application>Microsoft Office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Mosaddegh, Abdolreza</cp:lastModifiedBy>
  <cp:revision>180</cp:revision>
  <dcterms:created xsi:type="dcterms:W3CDTF">2023-12-26T07:54:20Z</dcterms:created>
  <dcterms:modified xsi:type="dcterms:W3CDTF">2024-01-17T03:15:54Z</dcterms:modified>
</cp:coreProperties>
</file>